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E4173D-3CB8-4523-ACC3-934C76F1639D}">
  <a:tblStyle styleId="{C0E4173D-3CB8-4523-ACC3-934C76F163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e4f85d28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e4f85d28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8191a2fcb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8191a2fcb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8191a2fc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8191a2fc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8191a2fc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8191a2fc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8191a2fc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8191a2fc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8191a2fc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8191a2fc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8191a2fc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8191a2fc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8191a2fc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8191a2fc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8191a2fc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8191a2fc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8191a2fc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8191a2fc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70925"/>
            <a:ext cx="5017500" cy="29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     Proyecto APT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        </a:t>
            </a:r>
            <a:r>
              <a:rPr b="1" lang="es" sz="2800"/>
              <a:t>“ConectaPyme”</a:t>
            </a:r>
            <a:endParaRPr b="1" sz="28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420925" y="3095275"/>
            <a:ext cx="38451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Integrantes: Leonardo Jara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Esteban González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Matias Lemus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4458500" y="3799300"/>
            <a:ext cx="38589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Sección: 709V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Docente: Jorge Guzman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3550675" y="82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DEMO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103575" y="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</p:txBody>
      </p:sp>
      <p:sp>
        <p:nvSpPr>
          <p:cNvPr id="216" name="Google Shape;216;p23"/>
          <p:cNvSpPr txBox="1"/>
          <p:nvPr/>
        </p:nvSpPr>
        <p:spPr>
          <a:xfrm>
            <a:off x="800100" y="1430425"/>
            <a:ext cx="8059800" cy="30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En definitiva, </a:t>
            </a:r>
            <a:r>
              <a:rPr b="1" lang="es">
                <a:solidFill>
                  <a:schemeClr val="lt1"/>
                </a:solidFill>
              </a:rPr>
              <a:t>ConectaPyme</a:t>
            </a:r>
            <a:r>
              <a:rPr lang="es">
                <a:solidFill>
                  <a:schemeClr val="lt1"/>
                </a:solidFill>
              </a:rPr>
              <a:t> transforma la desconexión del mercado en una oportunidad de desarrollo país. Al unir oferta y demanda mediante </a:t>
            </a:r>
            <a:r>
              <a:rPr b="1" lang="es">
                <a:solidFill>
                  <a:schemeClr val="lt1"/>
                </a:solidFill>
              </a:rPr>
              <a:t>confianza y cercanía</a:t>
            </a:r>
            <a:r>
              <a:rPr lang="es">
                <a:solidFill>
                  <a:schemeClr val="lt1"/>
                </a:solidFill>
              </a:rPr>
              <a:t> , entregamos eficiencia y ahorro a las PYMES, y una vitrina comercial indispensable para los distribuidores. Hoy presentamos una herramienta estratégica que moderniza el comercio y optimiza la logística, demostrando que </a:t>
            </a:r>
            <a:r>
              <a:rPr b="1" lang="es">
                <a:solidFill>
                  <a:schemeClr val="lt1"/>
                </a:solidFill>
              </a:rPr>
              <a:t>digitalizar la confianza</a:t>
            </a:r>
            <a:r>
              <a:rPr lang="es">
                <a:solidFill>
                  <a:schemeClr val="lt1"/>
                </a:solidFill>
              </a:rPr>
              <a:t> es la clave para reactivar nuestra economía desde su base.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Roles y responsabilidades</a:t>
            </a:r>
            <a:endParaRPr b="1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165425" y="1396600"/>
            <a:ext cx="25719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s" sz="1600"/>
              <a:t>Matias Lemus			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Product Owner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650" y="1934675"/>
            <a:ext cx="3247700" cy="32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3286050" y="1396600"/>
            <a:ext cx="25719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s" sz="1600"/>
              <a:t>Leonardo Jara</a:t>
            </a:r>
            <a:r>
              <a:rPr lang="es" sz="1600"/>
              <a:t>		</a:t>
            </a:r>
            <a:r>
              <a:rPr lang="es" sz="1600"/>
              <a:t>	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Developer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626950" y="1396600"/>
            <a:ext cx="25719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s" sz="1600"/>
              <a:t>Esteban Gonzalez		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5122200" y="243925"/>
            <a:ext cx="3100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Problemática</a:t>
            </a:r>
            <a:endParaRPr b="1"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4296600" y="1173525"/>
            <a:ext cx="4751400" cy="3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En la actualidad, las PYMES de distintos sectores enfrentan dificultades para encontrar distribuidores que sean </a:t>
            </a:r>
            <a:r>
              <a:rPr b="1" lang="es" sz="1700"/>
              <a:t>confiables</a:t>
            </a:r>
            <a:r>
              <a:rPr lang="es" sz="1700"/>
              <a:t> y que ofrezcan productos a precios competitivos o que se encuentren cerca de su ubicación.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Por otro lado, los distribuidores no cuentan con una plataforma o aplicación que les permita publicar y promocionar sus productos de forma eficiente, lo que limita su visibilidad en el mercado y reduce sus oportunidades de venta.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5" y="1411050"/>
            <a:ext cx="4193825" cy="279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2155525" y="263175"/>
            <a:ext cx="1895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Encuestas</a:t>
            </a:r>
            <a:endParaRPr b="1"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25525" y="1123425"/>
            <a:ext cx="37557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Se llevó a cabo una encuesta dirigida a las PYMES con el objetivo de identificar los principales factores que consideran al momento de establecer relaciones comerciales con un distribuidor.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De manera complementaria, se aplicó una segunda encuesta enfocada en los distribuidores, con el propósito de conocer los métodos más utilizados para atraer </a:t>
            </a:r>
            <a:r>
              <a:rPr lang="es" sz="1500"/>
              <a:t>más</a:t>
            </a:r>
            <a:r>
              <a:rPr lang="es" sz="1500"/>
              <a:t> clientes.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25" y="134800"/>
            <a:ext cx="3698776" cy="2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625" y="2626075"/>
            <a:ext cx="3698776" cy="2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idx="4294967295" type="title"/>
          </p:nvPr>
        </p:nvSpPr>
        <p:spPr>
          <a:xfrm>
            <a:off x="1052550" y="98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Propuesta de </a:t>
            </a:r>
            <a:r>
              <a:rPr b="1" lang="es"/>
              <a:t>solución</a:t>
            </a:r>
            <a:endParaRPr b="1"/>
          </a:p>
        </p:txBody>
      </p:sp>
      <p:sp>
        <p:nvSpPr>
          <p:cNvPr id="166" name="Google Shape;166;p17"/>
          <p:cNvSpPr txBox="1"/>
          <p:nvPr>
            <p:ph idx="4294967295" type="body"/>
          </p:nvPr>
        </p:nvSpPr>
        <p:spPr>
          <a:xfrm>
            <a:off x="334100" y="2338675"/>
            <a:ext cx="19356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Propuesta </a:t>
            </a:r>
            <a:r>
              <a:rPr b="1" lang="es" sz="1500"/>
              <a:t>solución</a:t>
            </a:r>
            <a:r>
              <a:rPr b="1" lang="es" sz="1500"/>
              <a:t>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Desarrollar una plataforma donde Distribuidoras o Pymes se concentren en un solo lugar, dando pie a la masificación de sus negocios y visibilidad, generando relaciones estrechas entre negocios y apoyando dichos comercios.</a:t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613825" y="1572112"/>
            <a:ext cx="520200" cy="603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9550" lIns="69550" spcFirstLastPara="1" rIns="69550" wrap="square" tIns="6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64" y="1572113"/>
            <a:ext cx="603300" cy="6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4294967295" type="body"/>
          </p:nvPr>
        </p:nvSpPr>
        <p:spPr>
          <a:xfrm>
            <a:off x="2569026" y="2245450"/>
            <a:ext cx="19962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Funciones claves: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 Verificación de cuentas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 Publicación de productos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 Ubicación con ayuda de maps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 Sistema de mensajería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813" y="1452900"/>
            <a:ext cx="683700" cy="6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5524250" y="1493100"/>
            <a:ext cx="553800" cy="603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 txBox="1"/>
          <p:nvPr>
            <p:ph idx="4294967295" type="body"/>
          </p:nvPr>
        </p:nvSpPr>
        <p:spPr>
          <a:xfrm>
            <a:off x="4895425" y="2136600"/>
            <a:ext cx="19962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17"/>
              <a:t>Relevancia del proyecto:</a:t>
            </a:r>
            <a:endParaRPr b="1" sz="16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/>
              <a:t>ConectaPyme</a:t>
            </a:r>
            <a:r>
              <a:rPr lang="es" sz="1100"/>
              <a:t> es importante porque ayuda a que las </a:t>
            </a:r>
            <a:r>
              <a:rPr b="1" lang="es" sz="1100"/>
              <a:t>PYMES se conecten fácilmente con distribuidores</a:t>
            </a:r>
            <a:r>
              <a:rPr lang="es" sz="1100"/>
              <a:t>, encontrando mejores precios y opciones cercanas.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/>
              <a:t>También permite que los distribuidores </a:t>
            </a:r>
            <a:r>
              <a:rPr b="1" lang="es" sz="1100"/>
              <a:t>den a conocer sus productos</a:t>
            </a:r>
            <a:r>
              <a:rPr lang="es" sz="1100"/>
              <a:t>, aumenten su visibilidad y mejoren sus ventas</a:t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7567625" y="1452900"/>
            <a:ext cx="740100" cy="760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4294967295" type="body"/>
          </p:nvPr>
        </p:nvSpPr>
        <p:spPr>
          <a:xfrm>
            <a:off x="6990225" y="2136600"/>
            <a:ext cx="19962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17"/>
              <a:t>Factibilidad del proyecto</a:t>
            </a:r>
            <a:endParaRPr b="1" sz="16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s" sz="1100"/>
              <a:t> </a:t>
            </a:r>
            <a:r>
              <a:rPr lang="es" sz="1100"/>
              <a:t>Factibilidad tecnológica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- Interés del mercado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- Infraestructura y conectividad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/>
              <a:t>- Planificación y marketing digital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590075" y="77725"/>
            <a:ext cx="4587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Plan de trabajo</a:t>
            </a:r>
            <a:endParaRPr b="1"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850" y="208700"/>
            <a:ext cx="4995000" cy="37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165450" y="1118800"/>
            <a:ext cx="3977700" cy="4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El plan de trabajo se desarrolló en un periodo de 18 semanas, abarcando las siguientes actividades principales: identificación del problema, diseño de la interfaz, desarrollo del frontend y backend, realización de pruebas de usabilidad y, finalmente, el despliegue en las diferentes plataformas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5516475" y="132150"/>
            <a:ext cx="16626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/>
              <a:t>Objetivos </a:t>
            </a:r>
            <a:endParaRPr b="1" sz="2600"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3558500" y="652650"/>
            <a:ext cx="5422800" cy="4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Objetivo General: </a:t>
            </a:r>
            <a:r>
              <a:rPr lang="es"/>
              <a:t>ConectaPyme busca conectar y digitalizar a </a:t>
            </a:r>
            <a:r>
              <a:rPr b="1" lang="es"/>
              <a:t>PYMES</a:t>
            </a:r>
            <a:r>
              <a:rPr lang="es"/>
              <a:t> y </a:t>
            </a:r>
            <a:r>
              <a:rPr b="1" lang="es"/>
              <a:t>DISTRIBUIDORES</a:t>
            </a:r>
            <a:r>
              <a:rPr lang="es"/>
              <a:t>, mejorando su comunicación, oportunidades de negocio y confianza.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Objetivos </a:t>
            </a:r>
            <a:r>
              <a:rPr b="1" lang="es"/>
              <a:t>específicos</a:t>
            </a:r>
            <a:r>
              <a:rPr b="1" lang="es"/>
              <a:t>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Alcanzar un registro inicial de al menos 50 usuarios durante el primer mes de lanzamiento, como indicador del interés y adopción de la plataforma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es"/>
              <a:t>Recoger retroalimentación de los usuarios</a:t>
            </a:r>
            <a:r>
              <a:rPr lang="es"/>
              <a:t>, para aplicar mejoras continuas y ajustar las funcionalidades del sistema según sus necesidades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es"/>
              <a:t>Aumentar la confianza entre PYMES y distribuidores</a:t>
            </a:r>
            <a:r>
              <a:rPr lang="es"/>
              <a:t>, promoviendo la transparencia y la verificación de información dentro de la plataforma</a:t>
            </a:r>
            <a:endParaRPr sz="1500"/>
          </a:p>
        </p:txBody>
      </p:sp>
      <p:pic>
        <p:nvPicPr>
          <p:cNvPr id="188" name="Google Shape;188;p19" title="objetiv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25" y="1630125"/>
            <a:ext cx="2093000" cy="20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646025" y="119350"/>
            <a:ext cx="5298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6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6207975" y="654175"/>
            <a:ext cx="25476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Metodología</a:t>
            </a:r>
            <a:endParaRPr b="1"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987" y="1379575"/>
            <a:ext cx="2690825" cy="27022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20"/>
          <p:cNvGraphicFramePr/>
          <p:nvPr/>
        </p:nvGraphicFramePr>
        <p:xfrm>
          <a:off x="591650" y="26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{C0E4173D-3CB8-4523-ACC3-934C76F1639D}</a:tableStyleId>
              </a:tblPr>
              <a:tblGrid>
                <a:gridCol w="1802450"/>
                <a:gridCol w="1802450"/>
                <a:gridCol w="1802450"/>
              </a:tblGrid>
              <a:tr h="57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Sprint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Duración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Entregables principales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Sprint 0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1 semana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Configuración inicial (Django, Flutter, SQLite, repositorio, backlog).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Sprint 1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3 semanas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Gestión de usuarios y autenticación, perfiles y productos (JWT, CRUD).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Sprint 2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3 semanas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Interacción y catálogo público, feed social, reseñas, Google Maps, SimpleAPI.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Sprint 3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3 semanas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Mensajería privada, notificaciones en tiempo real, pruebas K6, documentación final.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2641650" y="393750"/>
            <a:ext cx="36906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Tecnologías</a:t>
            </a:r>
            <a:r>
              <a:rPr b="1" lang="es"/>
              <a:t> utilizadas</a:t>
            </a:r>
            <a:endParaRPr b="1"/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0" y="1367588"/>
            <a:ext cx="2943174" cy="17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425" y="1538549"/>
            <a:ext cx="2692449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951" y="3134400"/>
            <a:ext cx="3399400" cy="16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750" y="3134400"/>
            <a:ext cx="3120919" cy="16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